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E67A9D-DA2F-4E5D-A166-5AACF6F1BF3E}">
  <a:tblStyle styleId="{C6E67A9D-DA2F-4E5D-A166-5AACF6F1BF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364b7745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364b7745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9364b7745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9364b7745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364b7745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364b7745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364b7745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364b774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364b7745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364b7745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364b7745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364b7745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364b7745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364b7745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471ccccf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471ccccf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364b7745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364b7745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9364b7745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9364b7745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364b774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364b774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9364b7745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9364b7745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364b7745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364b7745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364b7745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364b7745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364b7745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364b7745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364b7745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364b774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364b7745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364b7745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39218f9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39218f9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39218f92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39218f92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3c8057b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3c8057b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3c8057b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3c8057b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364b774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364b774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3c8057b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3c8057bf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93c8057b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93c8057b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728cd844bb3603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728cd844bb3603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471ccccf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471ccccf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471ccccf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471ccccf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9364b7745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9364b7745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364b7745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364b7745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364b7745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364b7745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gif"/><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Hand Gesture Controlled Bot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Day - 3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11122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990"/>
              <a:buNone/>
            </a:pPr>
            <a:r>
              <a:rPr b="1" lang="en" sz="2125" u="sng">
                <a:solidFill>
                  <a:srgbClr val="3A3A3A"/>
                </a:solidFill>
                <a:highlight>
                  <a:srgbClr val="FFFFFF"/>
                </a:highlight>
              </a:rPr>
              <a:t>Receiver</a:t>
            </a:r>
            <a:r>
              <a:rPr b="1" lang="en" sz="2125" u="sng">
                <a:solidFill>
                  <a:srgbClr val="3A3A3A"/>
                </a:solidFill>
                <a:highlight>
                  <a:srgbClr val="FFFFFF"/>
                </a:highlight>
              </a:rPr>
              <a:t> Side Connection:</a:t>
            </a:r>
            <a:endParaRPr b="1" sz="2125" u="sng">
              <a:solidFill>
                <a:srgbClr val="3A3A3A"/>
              </a:solidFill>
              <a:highlight>
                <a:srgbClr val="FFFFFF"/>
              </a:highlight>
            </a:endParaRPr>
          </a:p>
          <a:p>
            <a:pPr indent="0" lvl="0" marL="0" rtl="0" algn="l">
              <a:spcBef>
                <a:spcPts val="1500"/>
              </a:spcBef>
              <a:spcAft>
                <a:spcPts val="0"/>
              </a:spcAft>
              <a:buSzPts val="990"/>
              <a:buNone/>
            </a:pPr>
            <a:r>
              <a:t/>
            </a:r>
            <a:endParaRPr b="1" sz="2620" u="sng"/>
          </a:p>
        </p:txBody>
      </p:sp>
      <p:pic>
        <p:nvPicPr>
          <p:cNvPr id="108" name="Google Shape;108;p22"/>
          <p:cNvPicPr preferRelativeResize="0"/>
          <p:nvPr/>
        </p:nvPicPr>
        <p:blipFill>
          <a:blip r:embed="rId3">
            <a:alphaModFix/>
          </a:blip>
          <a:stretch>
            <a:fillRect/>
          </a:stretch>
        </p:blipFill>
        <p:spPr>
          <a:xfrm>
            <a:off x="2614750" y="683925"/>
            <a:ext cx="3702100" cy="4459575"/>
          </a:xfrm>
          <a:prstGeom prst="rect">
            <a:avLst/>
          </a:prstGeom>
          <a:noFill/>
          <a:ln>
            <a:noFill/>
          </a:ln>
        </p:spPr>
      </p:pic>
      <p:sp>
        <p:nvSpPr>
          <p:cNvPr id="109" name="Google Shape;109;p22"/>
          <p:cNvSpPr/>
          <p:nvPr/>
        </p:nvSpPr>
        <p:spPr>
          <a:xfrm>
            <a:off x="2614750" y="1512175"/>
            <a:ext cx="8346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u="sng"/>
              <a:t>Transmitter Code:</a:t>
            </a:r>
            <a:endParaRPr b="1" sz="2620" u="sng"/>
          </a:p>
        </p:txBody>
      </p:sp>
      <p:pic>
        <p:nvPicPr>
          <p:cNvPr id="115" name="Google Shape;115;p23"/>
          <p:cNvPicPr preferRelativeResize="0"/>
          <p:nvPr/>
        </p:nvPicPr>
        <p:blipFill>
          <a:blip r:embed="rId3">
            <a:alphaModFix/>
          </a:blip>
          <a:stretch>
            <a:fillRect/>
          </a:stretch>
        </p:blipFill>
        <p:spPr>
          <a:xfrm>
            <a:off x="1214500" y="1458400"/>
            <a:ext cx="6858000" cy="258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4"/>
          <p:cNvPicPr preferRelativeResize="0"/>
          <p:nvPr/>
        </p:nvPicPr>
        <p:blipFill>
          <a:blip r:embed="rId3">
            <a:alphaModFix/>
          </a:blip>
          <a:stretch>
            <a:fillRect/>
          </a:stretch>
        </p:blipFill>
        <p:spPr>
          <a:xfrm>
            <a:off x="152400" y="70800"/>
            <a:ext cx="8410575" cy="489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311700" y="6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u="sng"/>
              <a:t>Receiver Code:</a:t>
            </a:r>
            <a:endParaRPr b="1" sz="2620" u="sng"/>
          </a:p>
        </p:txBody>
      </p:sp>
      <p:pic>
        <p:nvPicPr>
          <p:cNvPr id="126" name="Google Shape;126;p25"/>
          <p:cNvPicPr preferRelativeResize="0"/>
          <p:nvPr/>
        </p:nvPicPr>
        <p:blipFill>
          <a:blip r:embed="rId3">
            <a:alphaModFix/>
          </a:blip>
          <a:stretch>
            <a:fillRect/>
          </a:stretch>
        </p:blipFill>
        <p:spPr>
          <a:xfrm>
            <a:off x="3889225" y="65725"/>
            <a:ext cx="4309025" cy="5077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040950" y="1006400"/>
            <a:ext cx="4852200" cy="2523900"/>
          </a:xfrm>
          <a:prstGeom prst="rect">
            <a:avLst/>
          </a:prstGeom>
        </p:spPr>
        <p:txBody>
          <a:bodyPr anchorCtr="0" anchor="t" bIns="91425" lIns="91425" spcFirstLastPara="1" rIns="91425" wrap="square" tIns="91425">
            <a:normAutofit fontScale="90000"/>
          </a:bodyPr>
          <a:lstStyle/>
          <a:p>
            <a:pPr indent="0" lvl="0" marL="0" rtl="0" algn="ctr">
              <a:lnSpc>
                <a:spcPct val="120000"/>
              </a:lnSpc>
              <a:spcBef>
                <a:spcPts val="0"/>
              </a:spcBef>
              <a:spcAft>
                <a:spcPts val="0"/>
              </a:spcAft>
              <a:buNone/>
            </a:pPr>
            <a:r>
              <a:rPr b="1" lang="en" sz="3366" u="sng">
                <a:solidFill>
                  <a:srgbClr val="313131"/>
                </a:solidFill>
                <a:highlight>
                  <a:srgbClr val="FFFFFF"/>
                </a:highlight>
                <a:latin typeface="Roboto"/>
                <a:ea typeface="Roboto"/>
                <a:cs typeface="Roboto"/>
                <a:sym typeface="Roboto"/>
              </a:rPr>
              <a:t>ADXL345</a:t>
            </a:r>
            <a:endParaRPr b="1" sz="3366" u="sng">
              <a:solidFill>
                <a:srgbClr val="313131"/>
              </a:solidFill>
              <a:highlight>
                <a:srgbClr val="FFFFFF"/>
              </a:highlight>
              <a:latin typeface="Roboto"/>
              <a:ea typeface="Roboto"/>
              <a:cs typeface="Roboto"/>
              <a:sym typeface="Roboto"/>
            </a:endParaRPr>
          </a:p>
          <a:p>
            <a:pPr indent="0" lvl="0" marL="0" rtl="0" algn="ctr">
              <a:lnSpc>
                <a:spcPct val="120000"/>
              </a:lnSpc>
              <a:spcBef>
                <a:spcPts val="2300"/>
              </a:spcBef>
              <a:spcAft>
                <a:spcPts val="0"/>
              </a:spcAft>
              <a:buNone/>
            </a:pPr>
            <a:r>
              <a:rPr b="1" lang="en" sz="3366" u="sng">
                <a:solidFill>
                  <a:srgbClr val="313131"/>
                </a:solidFill>
                <a:highlight>
                  <a:srgbClr val="FFFFFF"/>
                </a:highlight>
                <a:latin typeface="Roboto"/>
                <a:ea typeface="Roboto"/>
                <a:cs typeface="Roboto"/>
                <a:sym typeface="Roboto"/>
              </a:rPr>
              <a:t> Accelerometer </a:t>
            </a:r>
            <a:endParaRPr b="1" sz="3366" u="sng">
              <a:solidFill>
                <a:srgbClr val="313131"/>
              </a:solidFill>
              <a:highlight>
                <a:srgbClr val="FFFFFF"/>
              </a:highlight>
              <a:latin typeface="Roboto"/>
              <a:ea typeface="Roboto"/>
              <a:cs typeface="Roboto"/>
              <a:sym typeface="Roboto"/>
            </a:endParaRPr>
          </a:p>
          <a:p>
            <a:pPr indent="0" lvl="0" marL="0" rtl="0" algn="ctr">
              <a:lnSpc>
                <a:spcPct val="120000"/>
              </a:lnSpc>
              <a:spcBef>
                <a:spcPts val="2300"/>
              </a:spcBef>
              <a:spcAft>
                <a:spcPts val="0"/>
              </a:spcAft>
              <a:buClr>
                <a:schemeClr val="dk1"/>
              </a:buClr>
              <a:buSzPct val="32673"/>
              <a:buFont typeface="Arial"/>
              <a:buNone/>
            </a:pPr>
            <a:r>
              <a:rPr b="1" lang="en" sz="3366" u="sng">
                <a:solidFill>
                  <a:srgbClr val="313131"/>
                </a:solidFill>
                <a:highlight>
                  <a:srgbClr val="FFFFFF"/>
                </a:highlight>
                <a:latin typeface="Roboto"/>
                <a:ea typeface="Roboto"/>
                <a:cs typeface="Roboto"/>
                <a:sym typeface="Roboto"/>
              </a:rPr>
              <a:t>Sensor</a:t>
            </a:r>
            <a:endParaRPr b="1" sz="3366" u="sng">
              <a:solidFill>
                <a:srgbClr val="313131"/>
              </a:solidFill>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pic>
        <p:nvPicPr>
          <p:cNvPr id="132" name="Google Shape;132;p26"/>
          <p:cNvPicPr preferRelativeResize="0"/>
          <p:nvPr/>
        </p:nvPicPr>
        <p:blipFill>
          <a:blip r:embed="rId3">
            <a:alphaModFix/>
          </a:blip>
          <a:stretch>
            <a:fillRect/>
          </a:stretch>
        </p:blipFill>
        <p:spPr>
          <a:xfrm>
            <a:off x="126425" y="541200"/>
            <a:ext cx="3540075" cy="3874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27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22" u="sng"/>
              <a:t>Introduction</a:t>
            </a:r>
            <a:r>
              <a:rPr lang="en"/>
              <a:t>:</a:t>
            </a:r>
            <a:endParaRPr/>
          </a:p>
        </p:txBody>
      </p:sp>
      <p:sp>
        <p:nvSpPr>
          <p:cNvPr id="138" name="Google Shape;138;p27"/>
          <p:cNvSpPr txBox="1"/>
          <p:nvPr>
            <p:ph idx="1" type="body"/>
          </p:nvPr>
        </p:nvSpPr>
        <p:spPr>
          <a:xfrm>
            <a:off x="311700" y="1041850"/>
            <a:ext cx="5428500" cy="402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solidFill>
                  <a:srgbClr val="374151"/>
                </a:solidFill>
                <a:highlight>
                  <a:srgbClr val="F7F7F8"/>
                </a:highlight>
              </a:rPr>
              <a:t>The ADXL345 is a popular accelerometer sensor designed and manufactured by Analog Devices. It is a small, thin, low-power, 3-axis accelerometer that provides accurate and reliable acceleration measurements in various applications. The sensor is widely used in consumer electronics, industrial systems, robotics, and other applications where measuring acceleration is crucial.</a:t>
            </a:r>
            <a:endParaRPr sz="2700"/>
          </a:p>
        </p:txBody>
      </p:sp>
      <p:pic>
        <p:nvPicPr>
          <p:cNvPr id="139" name="Google Shape;139;p27"/>
          <p:cNvPicPr preferRelativeResize="0"/>
          <p:nvPr/>
        </p:nvPicPr>
        <p:blipFill>
          <a:blip r:embed="rId3">
            <a:alphaModFix/>
          </a:blip>
          <a:stretch>
            <a:fillRect/>
          </a:stretch>
        </p:blipFill>
        <p:spPr>
          <a:xfrm>
            <a:off x="5892600" y="1223925"/>
            <a:ext cx="2724150" cy="368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202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u="sng"/>
              <a:t>Working:</a:t>
            </a:r>
            <a:endParaRPr b="1" sz="2820" u="sng"/>
          </a:p>
        </p:txBody>
      </p:sp>
      <p:sp>
        <p:nvSpPr>
          <p:cNvPr id="145" name="Google Shape;145;p28"/>
          <p:cNvSpPr txBox="1"/>
          <p:nvPr>
            <p:ph idx="1" type="body"/>
          </p:nvPr>
        </p:nvSpPr>
        <p:spPr>
          <a:xfrm>
            <a:off x="311700" y="963725"/>
            <a:ext cx="8520600" cy="784500"/>
          </a:xfrm>
          <a:prstGeom prst="rect">
            <a:avLst/>
          </a:prstGeom>
        </p:spPr>
        <p:txBody>
          <a:bodyPr anchorCtr="0" anchor="t" bIns="91425" lIns="91425" spcFirstLastPara="1" rIns="91425" wrap="square" tIns="91425">
            <a:noAutofit/>
          </a:bodyPr>
          <a:lstStyle/>
          <a:p>
            <a:pPr indent="0" lvl="0" marL="0" rtl="0" algn="l">
              <a:lnSpc>
                <a:spcPct val="170000"/>
              </a:lnSpc>
              <a:spcBef>
                <a:spcPts val="1200"/>
              </a:spcBef>
              <a:spcAft>
                <a:spcPts val="0"/>
              </a:spcAft>
              <a:buClr>
                <a:schemeClr val="dk1"/>
              </a:buClr>
              <a:buSzPts val="1100"/>
              <a:buFont typeface="Arial"/>
              <a:buNone/>
            </a:pPr>
            <a:r>
              <a:rPr lang="en" sz="1600">
                <a:solidFill>
                  <a:srgbClr val="191919"/>
                </a:solidFill>
                <a:highlight>
                  <a:srgbClr val="FFFFFF"/>
                </a:highlight>
              </a:rPr>
              <a:t>A MEMS (Micro-Electro-Mechanical System) accelerometer is a micro-machined structure built on top of a silicon wafer.</a:t>
            </a:r>
            <a:endParaRPr sz="1600">
              <a:solidFill>
                <a:srgbClr val="191919"/>
              </a:solidFill>
              <a:highlight>
                <a:srgbClr val="FFFFFF"/>
              </a:highlight>
            </a:endParaRPr>
          </a:p>
          <a:p>
            <a:pPr indent="0" lvl="0" marL="0" rtl="0" algn="l">
              <a:spcBef>
                <a:spcPts val="19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146" name="Google Shape;146;p28"/>
          <p:cNvPicPr preferRelativeResize="0"/>
          <p:nvPr/>
        </p:nvPicPr>
        <p:blipFill>
          <a:blip r:embed="rId3">
            <a:alphaModFix/>
          </a:blip>
          <a:stretch>
            <a:fillRect/>
          </a:stretch>
        </p:blipFill>
        <p:spPr>
          <a:xfrm>
            <a:off x="2564825" y="1936975"/>
            <a:ext cx="3714750" cy="2076450"/>
          </a:xfrm>
          <a:prstGeom prst="rect">
            <a:avLst/>
          </a:prstGeom>
          <a:noFill/>
          <a:ln>
            <a:noFill/>
          </a:ln>
        </p:spPr>
      </p:pic>
      <p:pic>
        <p:nvPicPr>
          <p:cNvPr id="147" name="Google Shape;147;p28"/>
          <p:cNvPicPr preferRelativeResize="0"/>
          <p:nvPr/>
        </p:nvPicPr>
        <p:blipFill>
          <a:blip r:embed="rId4">
            <a:alphaModFix/>
          </a:blip>
          <a:stretch>
            <a:fillRect/>
          </a:stretch>
        </p:blipFill>
        <p:spPr>
          <a:xfrm>
            <a:off x="2094500" y="4135475"/>
            <a:ext cx="4476750"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idx="1" type="body"/>
          </p:nvPr>
        </p:nvSpPr>
        <p:spPr>
          <a:xfrm>
            <a:off x="311700" y="268050"/>
            <a:ext cx="8520600" cy="4642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1900"/>
              </a:spcBef>
              <a:spcAft>
                <a:spcPts val="0"/>
              </a:spcAft>
              <a:buClr>
                <a:srgbClr val="191919"/>
              </a:buClr>
              <a:buSzPts val="1900"/>
              <a:buChar char="●"/>
            </a:pPr>
            <a:r>
              <a:rPr lang="en" sz="1900">
                <a:solidFill>
                  <a:srgbClr val="191919"/>
                </a:solidFill>
                <a:highlight>
                  <a:srgbClr val="FFFFFF"/>
                </a:highlight>
              </a:rPr>
              <a:t>This structure is suspended by polysilicon springs. It allows the structure to deflect when accelerated along the X, Y, and/or Z axes.</a:t>
            </a:r>
            <a:endParaRPr sz="1900">
              <a:solidFill>
                <a:srgbClr val="191919"/>
              </a:solidFill>
              <a:highlight>
                <a:srgbClr val="FFFFFF"/>
              </a:highlight>
            </a:endParaRPr>
          </a:p>
          <a:p>
            <a:pPr indent="-349250" lvl="0" marL="457200" rtl="0" algn="l">
              <a:lnSpc>
                <a:spcPct val="150000"/>
              </a:lnSpc>
              <a:spcBef>
                <a:spcPts val="0"/>
              </a:spcBef>
              <a:spcAft>
                <a:spcPts val="0"/>
              </a:spcAft>
              <a:buClr>
                <a:srgbClr val="191919"/>
              </a:buClr>
              <a:buSzPts val="1900"/>
              <a:buChar char="●"/>
            </a:pPr>
            <a:r>
              <a:rPr lang="en" sz="1900">
                <a:solidFill>
                  <a:srgbClr val="191919"/>
                </a:solidFill>
                <a:highlight>
                  <a:srgbClr val="FFFFFF"/>
                </a:highlight>
              </a:rPr>
              <a:t>As a result of deflection, the capacitance between fixed plates and plates attached to the suspended structure changes. This change in capacitance is proportional to the acceleration along that axis.</a:t>
            </a:r>
            <a:endParaRPr sz="1900">
              <a:solidFill>
                <a:srgbClr val="191919"/>
              </a:solidFill>
              <a:highlight>
                <a:srgbClr val="FFFFFF"/>
              </a:highlight>
            </a:endParaRPr>
          </a:p>
          <a:p>
            <a:pPr indent="-349250" lvl="0" marL="457200" rtl="0" algn="l">
              <a:lnSpc>
                <a:spcPct val="150000"/>
              </a:lnSpc>
              <a:spcBef>
                <a:spcPts val="0"/>
              </a:spcBef>
              <a:spcAft>
                <a:spcPts val="0"/>
              </a:spcAft>
              <a:buClr>
                <a:srgbClr val="191919"/>
              </a:buClr>
              <a:buSzPts val="1900"/>
              <a:buChar char="●"/>
            </a:pPr>
            <a:r>
              <a:rPr lang="en" sz="1900">
                <a:solidFill>
                  <a:srgbClr val="191919"/>
                </a:solidFill>
                <a:highlight>
                  <a:srgbClr val="FFFFFF"/>
                </a:highlight>
              </a:rPr>
              <a:t>The sensor processes this change in capacitance and converts it into an analog output voltage.</a:t>
            </a:r>
            <a:endParaRPr sz="1900">
              <a:solidFill>
                <a:srgbClr val="191919"/>
              </a:solidFill>
              <a:highlight>
                <a:srgbClr val="FFFFFF"/>
              </a:highlight>
            </a:endParaRPr>
          </a:p>
          <a:p>
            <a:pPr indent="0" lvl="0" marL="0" rtl="0" algn="l">
              <a:lnSpc>
                <a:spcPct val="170000"/>
              </a:lnSpc>
              <a:spcBef>
                <a:spcPts val="1900"/>
              </a:spcBef>
              <a:spcAft>
                <a:spcPts val="0"/>
              </a:spcAft>
              <a:buClr>
                <a:schemeClr val="dk1"/>
              </a:buClr>
              <a:buSzPts val="1100"/>
              <a:buFont typeface="Arial"/>
              <a:buNone/>
            </a:pPr>
            <a:r>
              <a:t/>
            </a:r>
            <a:endParaRPr sz="1500">
              <a:solidFill>
                <a:srgbClr val="191919"/>
              </a:solidFill>
              <a:highlight>
                <a:srgbClr val="FFFFFF"/>
              </a:highlight>
            </a:endParaRPr>
          </a:p>
          <a:p>
            <a:pPr indent="0" lvl="0" marL="0" rtl="0" algn="l">
              <a:spcBef>
                <a:spcPts val="19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ph type="title"/>
          </p:nvPr>
        </p:nvSpPr>
        <p:spPr>
          <a:xfrm>
            <a:off x="387575" y="41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u="sng"/>
              <a:t>Connections with Arduino Nano:</a:t>
            </a:r>
            <a:endParaRPr b="1" sz="2720" u="sng"/>
          </a:p>
        </p:txBody>
      </p:sp>
      <p:pic>
        <p:nvPicPr>
          <p:cNvPr id="158" name="Google Shape;158;p30"/>
          <p:cNvPicPr preferRelativeResize="0"/>
          <p:nvPr/>
        </p:nvPicPr>
        <p:blipFill>
          <a:blip r:embed="rId3">
            <a:alphaModFix/>
          </a:blip>
          <a:stretch>
            <a:fillRect/>
          </a:stretch>
        </p:blipFill>
        <p:spPr>
          <a:xfrm>
            <a:off x="1897250" y="1322525"/>
            <a:ext cx="6249339"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990"/>
              <a:buFont typeface="Arial"/>
              <a:buNone/>
            </a:pPr>
            <a:r>
              <a:rPr b="1" lang="en" sz="2225" u="sng">
                <a:solidFill>
                  <a:srgbClr val="3A3A3A"/>
                </a:solidFill>
                <a:highlight>
                  <a:srgbClr val="FFFFFF"/>
                </a:highlight>
              </a:rPr>
              <a:t>ADXL345 Accelerometer Arduino Nano Code</a:t>
            </a:r>
            <a:endParaRPr b="1" sz="2225" u="sng">
              <a:solidFill>
                <a:srgbClr val="3A3A3A"/>
              </a:solidFill>
              <a:highlight>
                <a:srgbClr val="FFFFFF"/>
              </a:highlight>
            </a:endParaRPr>
          </a:p>
          <a:p>
            <a:pPr indent="0" lvl="0" marL="0" rtl="0" algn="l">
              <a:spcBef>
                <a:spcPts val="1500"/>
              </a:spcBef>
              <a:spcAft>
                <a:spcPts val="0"/>
              </a:spcAft>
              <a:buSzPts val="990"/>
              <a:buNone/>
            </a:pPr>
            <a:r>
              <a:t/>
            </a:r>
            <a:endParaRPr b="1" sz="2720" u="sng"/>
          </a:p>
        </p:txBody>
      </p:sp>
      <p:pic>
        <p:nvPicPr>
          <p:cNvPr id="164" name="Google Shape;164;p31"/>
          <p:cNvPicPr preferRelativeResize="0"/>
          <p:nvPr/>
        </p:nvPicPr>
        <p:blipFill>
          <a:blip r:embed="rId3">
            <a:alphaModFix/>
          </a:blip>
          <a:stretch>
            <a:fillRect/>
          </a:stretch>
        </p:blipFill>
        <p:spPr>
          <a:xfrm>
            <a:off x="311700" y="1730500"/>
            <a:ext cx="7124700" cy="152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900250" y="0"/>
            <a:ext cx="7146275" cy="5143499"/>
          </a:xfrm>
          <a:prstGeom prst="rect">
            <a:avLst/>
          </a:prstGeom>
          <a:noFill/>
          <a:ln>
            <a:noFill/>
          </a:ln>
        </p:spPr>
      </p:pic>
      <p:sp>
        <p:nvSpPr>
          <p:cNvPr id="61" name="Google Shape;61;p14"/>
          <p:cNvSpPr/>
          <p:nvPr/>
        </p:nvSpPr>
        <p:spPr>
          <a:xfrm>
            <a:off x="5846500" y="4182575"/>
            <a:ext cx="1987500" cy="81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2"/>
          <p:cNvPicPr preferRelativeResize="0"/>
          <p:nvPr/>
        </p:nvPicPr>
        <p:blipFill>
          <a:blip r:embed="rId3">
            <a:alphaModFix/>
          </a:blip>
          <a:stretch>
            <a:fillRect/>
          </a:stretch>
        </p:blipFill>
        <p:spPr>
          <a:xfrm>
            <a:off x="0" y="227600"/>
            <a:ext cx="9143999" cy="415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0" y="0"/>
            <a:ext cx="9143999" cy="503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11700" y="0"/>
            <a:ext cx="8520600" cy="60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911" u="sng"/>
              <a:t>Transmitter Circuit Diagram:</a:t>
            </a:r>
            <a:endParaRPr b="1" sz="2911" u="sng"/>
          </a:p>
        </p:txBody>
      </p:sp>
      <p:pic>
        <p:nvPicPr>
          <p:cNvPr id="180" name="Google Shape;180;p34"/>
          <p:cNvPicPr preferRelativeResize="0"/>
          <p:nvPr/>
        </p:nvPicPr>
        <p:blipFill>
          <a:blip r:embed="rId3">
            <a:alphaModFix/>
          </a:blip>
          <a:stretch>
            <a:fillRect/>
          </a:stretch>
        </p:blipFill>
        <p:spPr>
          <a:xfrm>
            <a:off x="0" y="692875"/>
            <a:ext cx="9143998" cy="4450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11700" y="131500"/>
            <a:ext cx="85206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u="sng"/>
              <a:t>Transmitter Code:</a:t>
            </a:r>
            <a:endParaRPr b="1" sz="2620" u="sng"/>
          </a:p>
        </p:txBody>
      </p:sp>
      <p:pic>
        <p:nvPicPr>
          <p:cNvPr id="186" name="Google Shape;186;p35"/>
          <p:cNvPicPr preferRelativeResize="0"/>
          <p:nvPr/>
        </p:nvPicPr>
        <p:blipFill>
          <a:blip r:embed="rId3">
            <a:alphaModFix/>
          </a:blip>
          <a:stretch>
            <a:fillRect/>
          </a:stretch>
        </p:blipFill>
        <p:spPr>
          <a:xfrm>
            <a:off x="444213" y="942500"/>
            <a:ext cx="7223829" cy="3821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6"/>
          <p:cNvPicPr preferRelativeResize="0"/>
          <p:nvPr/>
        </p:nvPicPr>
        <p:blipFill>
          <a:blip r:embed="rId3">
            <a:alphaModFix/>
          </a:blip>
          <a:stretch>
            <a:fillRect/>
          </a:stretch>
        </p:blipFill>
        <p:spPr>
          <a:xfrm>
            <a:off x="0" y="291150"/>
            <a:ext cx="9143999" cy="456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7"/>
          <p:cNvPicPr preferRelativeResize="0"/>
          <p:nvPr/>
        </p:nvPicPr>
        <p:blipFill>
          <a:blip r:embed="rId3">
            <a:alphaModFix/>
          </a:blip>
          <a:stretch>
            <a:fillRect/>
          </a:stretch>
        </p:blipFill>
        <p:spPr>
          <a:xfrm>
            <a:off x="96100" y="70800"/>
            <a:ext cx="8966975" cy="5225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311700" y="80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720" u="sng"/>
              <a:t>Receiver Circuit Diagram:</a:t>
            </a:r>
            <a:endParaRPr b="1" sz="2720" u="sng"/>
          </a:p>
        </p:txBody>
      </p:sp>
      <p:pic>
        <p:nvPicPr>
          <p:cNvPr id="202" name="Google Shape;202;p38"/>
          <p:cNvPicPr preferRelativeResize="0"/>
          <p:nvPr/>
        </p:nvPicPr>
        <p:blipFill>
          <a:blip r:embed="rId3">
            <a:alphaModFix/>
          </a:blip>
          <a:stretch>
            <a:fillRect/>
          </a:stretch>
        </p:blipFill>
        <p:spPr>
          <a:xfrm>
            <a:off x="0" y="653575"/>
            <a:ext cx="9144001" cy="4489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u="sng"/>
              <a:t>Receiver Code:</a:t>
            </a:r>
            <a:endParaRPr b="1" sz="2620" u="sng"/>
          </a:p>
        </p:txBody>
      </p:sp>
      <p:pic>
        <p:nvPicPr>
          <p:cNvPr id="208" name="Google Shape;208;p39"/>
          <p:cNvPicPr preferRelativeResize="0"/>
          <p:nvPr/>
        </p:nvPicPr>
        <p:blipFill>
          <a:blip r:embed="rId3">
            <a:alphaModFix/>
          </a:blip>
          <a:stretch>
            <a:fillRect/>
          </a:stretch>
        </p:blipFill>
        <p:spPr>
          <a:xfrm>
            <a:off x="384350" y="572700"/>
            <a:ext cx="5735224" cy="4496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40"/>
          <p:cNvPicPr preferRelativeResize="0"/>
          <p:nvPr/>
        </p:nvPicPr>
        <p:blipFill>
          <a:blip r:embed="rId3">
            <a:alphaModFix/>
          </a:blip>
          <a:stretch>
            <a:fillRect/>
          </a:stretch>
        </p:blipFill>
        <p:spPr>
          <a:xfrm>
            <a:off x="0" y="0"/>
            <a:ext cx="4947225" cy="5062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41"/>
          <p:cNvPicPr preferRelativeResize="0"/>
          <p:nvPr/>
        </p:nvPicPr>
        <p:blipFill>
          <a:blip r:embed="rId3">
            <a:alphaModFix/>
          </a:blip>
          <a:stretch>
            <a:fillRect/>
          </a:stretch>
        </p:blipFill>
        <p:spPr>
          <a:xfrm>
            <a:off x="5025" y="0"/>
            <a:ext cx="48268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20000"/>
              </a:lnSpc>
              <a:spcBef>
                <a:spcPts val="2400"/>
              </a:spcBef>
              <a:spcAft>
                <a:spcPts val="0"/>
              </a:spcAft>
              <a:buClr>
                <a:schemeClr val="dk1"/>
              </a:buClr>
              <a:buSzPct val="40000"/>
              <a:buFont typeface="Arial"/>
              <a:buNone/>
            </a:pPr>
            <a:r>
              <a:rPr lang="en" sz="2750">
                <a:solidFill>
                  <a:srgbClr val="191919"/>
                </a:solidFill>
                <a:highlight>
                  <a:srgbClr val="FFFFFF"/>
                </a:highlight>
              </a:rPr>
              <a:t>nRF24L01</a:t>
            </a:r>
            <a:endParaRPr sz="2750">
              <a:solidFill>
                <a:srgbClr val="191919"/>
              </a:solidFill>
              <a:highlight>
                <a:srgbClr val="FFFFFF"/>
              </a:highlight>
            </a:endParaRPr>
          </a:p>
          <a:p>
            <a:pPr indent="0" lvl="0" marL="0" rtl="0" algn="ctr">
              <a:spcBef>
                <a:spcPts val="600"/>
              </a:spcBef>
              <a:spcAft>
                <a:spcPts val="0"/>
              </a:spcAft>
              <a:buNone/>
            </a:pPr>
            <a:r>
              <a:t/>
            </a:r>
            <a:endParaRPr/>
          </a:p>
        </p:txBody>
      </p:sp>
      <p:pic>
        <p:nvPicPr>
          <p:cNvPr id="67" name="Google Shape;67;p15"/>
          <p:cNvPicPr preferRelativeResize="0"/>
          <p:nvPr/>
        </p:nvPicPr>
        <p:blipFill>
          <a:blip r:embed="rId3">
            <a:alphaModFix/>
          </a:blip>
          <a:stretch>
            <a:fillRect/>
          </a:stretch>
        </p:blipFill>
        <p:spPr>
          <a:xfrm>
            <a:off x="1097475" y="1017725"/>
            <a:ext cx="6949050" cy="40448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42"/>
          <p:cNvPicPr preferRelativeResize="0"/>
          <p:nvPr/>
        </p:nvPicPr>
        <p:blipFill>
          <a:blip r:embed="rId3">
            <a:alphaModFix/>
          </a:blip>
          <a:stretch>
            <a:fillRect/>
          </a:stretch>
        </p:blipFill>
        <p:spPr>
          <a:xfrm>
            <a:off x="20350" y="0"/>
            <a:ext cx="4324975"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3"/>
          <p:cNvPicPr preferRelativeResize="0"/>
          <p:nvPr/>
        </p:nvPicPr>
        <p:blipFill>
          <a:blip r:embed="rId3">
            <a:alphaModFix/>
          </a:blip>
          <a:stretch>
            <a:fillRect/>
          </a:stretch>
        </p:blipFill>
        <p:spPr>
          <a:xfrm>
            <a:off x="0" y="0"/>
            <a:ext cx="350992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566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920" u="sng"/>
              <a:t>Introduction:</a:t>
            </a:r>
            <a:endParaRPr b="1" sz="2920" u="sng"/>
          </a:p>
        </p:txBody>
      </p:sp>
      <p:sp>
        <p:nvSpPr>
          <p:cNvPr id="73" name="Google Shape;73;p16"/>
          <p:cNvSpPr txBox="1"/>
          <p:nvPr>
            <p:ph idx="1" type="body"/>
          </p:nvPr>
        </p:nvSpPr>
        <p:spPr>
          <a:xfrm>
            <a:off x="311700" y="14559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1A1A1A"/>
                </a:solidFill>
                <a:highlight>
                  <a:srgbClr val="FFFFFF"/>
                </a:highlight>
              </a:rPr>
              <a:t>NRF24L01 is basically a wireless transceiver, which is used to send and receive data by using radio waves. It is a single chip transceiver module. It uses SPI protocol for transmitting data. Its data transmission speed is up to 2Mbps. NRF24L01 is normally used in industrial devices and projects for data transmission. It is mostly used in computer, toys, remote control, games, and other electronic devices.</a:t>
            </a:r>
            <a:endParaRPr sz="2400">
              <a:solidFill>
                <a:srgbClr val="1A1A1A"/>
              </a:solidFill>
              <a:highlight>
                <a:srgbClr val="FFFFFF"/>
              </a:highlight>
            </a:endParaRPr>
          </a:p>
          <a:p>
            <a:pPr indent="0" lvl="0" marL="0" rtl="0" algn="l">
              <a:spcBef>
                <a:spcPts val="1200"/>
              </a:spcBef>
              <a:spcAft>
                <a:spcPts val="0"/>
              </a:spcAft>
              <a:buNone/>
            </a:pPr>
            <a:r>
              <a:t/>
            </a:r>
            <a:endParaRPr sz="1700">
              <a:solidFill>
                <a:srgbClr val="1A1A1A"/>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u="sng"/>
              <a:t>Key Features:</a:t>
            </a:r>
            <a:endParaRPr b="1" sz="2620" u="sng"/>
          </a:p>
        </p:txBody>
      </p:sp>
      <p:sp>
        <p:nvSpPr>
          <p:cNvPr id="79" name="Google Shape;79;p17"/>
          <p:cNvSpPr txBox="1"/>
          <p:nvPr>
            <p:ph idx="1" type="body"/>
          </p:nvPr>
        </p:nvSpPr>
        <p:spPr>
          <a:xfrm>
            <a:off x="311700" y="1410400"/>
            <a:ext cx="8520600" cy="3416400"/>
          </a:xfrm>
          <a:prstGeom prst="rect">
            <a:avLst/>
          </a:prstGeom>
        </p:spPr>
        <p:txBody>
          <a:bodyPr anchorCtr="0" anchor="t" bIns="91425" lIns="91425" spcFirstLastPara="1" rIns="91425" wrap="square" tIns="91425">
            <a:noAutofit/>
          </a:bodyPr>
          <a:lstStyle/>
          <a:p>
            <a:pPr indent="-362306" lvl="0" marL="457200" marR="431800" rtl="0" algn="l">
              <a:lnSpc>
                <a:spcPct val="115000"/>
              </a:lnSpc>
              <a:spcBef>
                <a:spcPts val="2300"/>
              </a:spcBef>
              <a:spcAft>
                <a:spcPts val="0"/>
              </a:spcAft>
              <a:buClr>
                <a:srgbClr val="1A1A1A"/>
              </a:buClr>
              <a:buSzPts val="2106"/>
              <a:buChar char="●"/>
            </a:pPr>
            <a:r>
              <a:rPr lang="en" sz="2105">
                <a:solidFill>
                  <a:srgbClr val="1A1A1A"/>
                </a:solidFill>
                <a:highlight>
                  <a:srgbClr val="FFFFFF"/>
                </a:highlight>
              </a:rPr>
              <a:t>NRF24L01 is a wireless transceiver module (works on SPI Protocol), which is used for sending and receiving data at an operating radio frequency of 2.4 to 2.5 GHz ISM(Industrial,Scientific,Mdeical) band.</a:t>
            </a:r>
            <a:endParaRPr sz="2105">
              <a:solidFill>
                <a:srgbClr val="1A1A1A"/>
              </a:solidFill>
              <a:highlight>
                <a:srgbClr val="FFFFFF"/>
              </a:highlight>
            </a:endParaRPr>
          </a:p>
          <a:p>
            <a:pPr indent="-362306" lvl="0" marL="457200" rtl="0" algn="l">
              <a:lnSpc>
                <a:spcPct val="115000"/>
              </a:lnSpc>
              <a:spcBef>
                <a:spcPts val="0"/>
              </a:spcBef>
              <a:spcAft>
                <a:spcPts val="0"/>
              </a:spcAft>
              <a:buClr>
                <a:srgbClr val="1A1A1A"/>
              </a:buClr>
              <a:buSzPts val="2106"/>
              <a:buChar char="●"/>
            </a:pPr>
            <a:r>
              <a:rPr lang="en" sz="2105">
                <a:solidFill>
                  <a:srgbClr val="1A1A1A"/>
                </a:solidFill>
                <a:highlight>
                  <a:srgbClr val="FFFFFF"/>
                </a:highlight>
              </a:rPr>
              <a:t>This transceiver module consists of a frequency generator,power amplifier, crystal oscillator modulator, and demodulator.</a:t>
            </a:r>
            <a:endParaRPr sz="2105">
              <a:solidFill>
                <a:srgbClr val="1A1A1A"/>
              </a:solidFill>
              <a:highlight>
                <a:srgbClr val="FFFFFF"/>
              </a:highlight>
            </a:endParaRPr>
          </a:p>
          <a:p>
            <a:pPr indent="-362306" lvl="0" marL="457200" marR="431800" rtl="0" algn="l">
              <a:lnSpc>
                <a:spcPct val="115000"/>
              </a:lnSpc>
              <a:spcBef>
                <a:spcPts val="0"/>
              </a:spcBef>
              <a:spcAft>
                <a:spcPts val="0"/>
              </a:spcAft>
              <a:buClr>
                <a:srgbClr val="1A1A1A"/>
              </a:buClr>
              <a:buSzPts val="2106"/>
              <a:buChar char="●"/>
            </a:pPr>
            <a:r>
              <a:rPr lang="en" sz="2105">
                <a:solidFill>
                  <a:srgbClr val="1A1A1A"/>
                </a:solidFill>
                <a:highlight>
                  <a:srgbClr val="FFFFFF"/>
                </a:highlight>
              </a:rPr>
              <a:t>This module is designed for long distance and fast transmission of data.</a:t>
            </a:r>
            <a:endParaRPr sz="2105">
              <a:solidFill>
                <a:srgbClr val="1A1A1A"/>
              </a:solidFill>
              <a:highlight>
                <a:srgbClr val="FFFFFF"/>
              </a:highlight>
            </a:endParaRPr>
          </a:p>
          <a:p>
            <a:pPr indent="-228600" lvl="0" marL="25400" marR="431800" rtl="0" algn="l">
              <a:lnSpc>
                <a:spcPct val="200000"/>
              </a:lnSpc>
              <a:spcBef>
                <a:spcPts val="0"/>
              </a:spcBef>
              <a:spcAft>
                <a:spcPts val="0"/>
              </a:spcAft>
              <a:buClr>
                <a:srgbClr val="1A1A1A"/>
              </a:buClr>
              <a:buSzPts val="1500"/>
              <a:buNone/>
            </a:pPr>
            <a:r>
              <a:t/>
            </a:r>
            <a:endParaRPr sz="1500">
              <a:solidFill>
                <a:srgbClr val="1A1A1A"/>
              </a:solidFill>
              <a:highlight>
                <a:srgbClr val="FFFFFF"/>
              </a:highlight>
            </a:endParaRPr>
          </a:p>
          <a:p>
            <a:pPr indent="0" lvl="0" marL="0" rtl="0" algn="l">
              <a:spcBef>
                <a:spcPts val="1200"/>
              </a:spcBef>
              <a:spcAft>
                <a:spcPts val="1200"/>
              </a:spcAft>
              <a:buNone/>
            </a:pPr>
            <a:r>
              <a:t/>
            </a:r>
            <a:endParaRPr sz="1500">
              <a:solidFill>
                <a:srgbClr val="1A1A1A"/>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idx="1" type="body"/>
          </p:nvPr>
        </p:nvSpPr>
        <p:spPr>
          <a:xfrm>
            <a:off x="311700" y="0"/>
            <a:ext cx="8520600" cy="4996800"/>
          </a:xfrm>
          <a:prstGeom prst="rect">
            <a:avLst/>
          </a:prstGeom>
        </p:spPr>
        <p:txBody>
          <a:bodyPr anchorCtr="0" anchor="t" bIns="91425" lIns="91425" spcFirstLastPara="1" rIns="91425" wrap="square" tIns="91425">
            <a:noAutofit/>
          </a:bodyPr>
          <a:lstStyle/>
          <a:p>
            <a:pPr indent="-387706" lvl="0" marL="25400" marR="431800" rtl="0" algn="l">
              <a:lnSpc>
                <a:spcPct val="115000"/>
              </a:lnSpc>
              <a:spcBef>
                <a:spcPts val="2300"/>
              </a:spcBef>
              <a:spcAft>
                <a:spcPts val="0"/>
              </a:spcAft>
              <a:buClr>
                <a:srgbClr val="1A1A1A"/>
              </a:buClr>
              <a:buSzPts val="2506"/>
              <a:buChar char="●"/>
            </a:pPr>
            <a:r>
              <a:rPr lang="en" sz="2505">
                <a:solidFill>
                  <a:srgbClr val="1A1A1A"/>
                </a:solidFill>
                <a:highlight>
                  <a:srgbClr val="FFFFFF"/>
                </a:highlight>
              </a:rPr>
              <a:t>It is designed to work through an SPI protocol.</a:t>
            </a:r>
            <a:endParaRPr sz="2505">
              <a:solidFill>
                <a:srgbClr val="1A1A1A"/>
              </a:solidFill>
              <a:highlight>
                <a:srgbClr val="FFFFFF"/>
              </a:highlight>
            </a:endParaRPr>
          </a:p>
          <a:p>
            <a:pPr indent="-387706" lvl="0" marL="25400" marR="431800" rtl="0" algn="l">
              <a:lnSpc>
                <a:spcPct val="115000"/>
              </a:lnSpc>
              <a:spcBef>
                <a:spcPts val="0"/>
              </a:spcBef>
              <a:spcAft>
                <a:spcPts val="0"/>
              </a:spcAft>
              <a:buClr>
                <a:srgbClr val="1A1A1A"/>
              </a:buClr>
              <a:buSzPts val="2506"/>
              <a:buChar char="●"/>
            </a:pPr>
            <a:r>
              <a:rPr lang="en" sz="2505">
                <a:solidFill>
                  <a:srgbClr val="1A1A1A"/>
                </a:solidFill>
                <a:highlight>
                  <a:srgbClr val="FFFFFF"/>
                </a:highlight>
              </a:rPr>
              <a:t>Air data transmission rate of NRF24L01 is around 2 Mbps.</a:t>
            </a:r>
            <a:endParaRPr sz="2505">
              <a:solidFill>
                <a:srgbClr val="1A1A1A"/>
              </a:solidFill>
              <a:highlight>
                <a:srgbClr val="FFFFFF"/>
              </a:highlight>
            </a:endParaRPr>
          </a:p>
          <a:p>
            <a:pPr indent="-387706" lvl="0" marL="25400" marR="431800" rtl="0" algn="l">
              <a:lnSpc>
                <a:spcPct val="115000"/>
              </a:lnSpc>
              <a:spcBef>
                <a:spcPts val="0"/>
              </a:spcBef>
              <a:spcAft>
                <a:spcPts val="0"/>
              </a:spcAft>
              <a:buClr>
                <a:srgbClr val="1A1A1A"/>
              </a:buClr>
              <a:buSzPts val="2506"/>
              <a:buChar char="●"/>
            </a:pPr>
            <a:r>
              <a:rPr lang="en" sz="2505">
                <a:solidFill>
                  <a:srgbClr val="1A1A1A"/>
                </a:solidFill>
                <a:highlight>
                  <a:srgbClr val="FFFFFF"/>
                </a:highlight>
              </a:rPr>
              <a:t>It is designed to work through an SPI protocol.</a:t>
            </a:r>
            <a:endParaRPr sz="2500"/>
          </a:p>
          <a:p>
            <a:pPr indent="-387706" lvl="0" marL="25400" marR="431800" rtl="0" algn="l">
              <a:lnSpc>
                <a:spcPct val="115000"/>
              </a:lnSpc>
              <a:spcBef>
                <a:spcPts val="0"/>
              </a:spcBef>
              <a:spcAft>
                <a:spcPts val="0"/>
              </a:spcAft>
              <a:buClr>
                <a:srgbClr val="1A1A1A"/>
              </a:buClr>
              <a:buSzPts val="2506"/>
              <a:buChar char="●"/>
            </a:pPr>
            <a:r>
              <a:rPr lang="en" sz="2505">
                <a:solidFill>
                  <a:srgbClr val="1A1A1A"/>
                </a:solidFill>
                <a:highlight>
                  <a:srgbClr val="FFFFFF"/>
                </a:highlight>
              </a:rPr>
              <a:t>Air data transmission rate of NRF24L01 is around 2 Mbps.</a:t>
            </a:r>
            <a:endParaRPr sz="2505">
              <a:solidFill>
                <a:srgbClr val="1A1A1A"/>
              </a:solidFill>
              <a:highlight>
                <a:srgbClr val="FFFFFF"/>
              </a:highlight>
            </a:endParaRPr>
          </a:p>
          <a:p>
            <a:pPr indent="-406756" lvl="0" marL="25400" marR="431800" rtl="0" algn="l">
              <a:lnSpc>
                <a:spcPct val="115000"/>
              </a:lnSpc>
              <a:spcBef>
                <a:spcPts val="0"/>
              </a:spcBef>
              <a:spcAft>
                <a:spcPts val="0"/>
              </a:spcAft>
              <a:buClr>
                <a:srgbClr val="1A1A1A"/>
              </a:buClr>
              <a:buSzPts val="2806"/>
              <a:buChar char="●"/>
            </a:pPr>
            <a:r>
              <a:rPr lang="en" sz="2500">
                <a:solidFill>
                  <a:srgbClr val="1A1A1A"/>
                </a:solidFill>
                <a:highlight>
                  <a:srgbClr val="FFFFFF"/>
                </a:highlight>
              </a:rPr>
              <a:t>This module is designed to operate at 3.3 volts.</a:t>
            </a:r>
            <a:endParaRPr sz="2500">
              <a:solidFill>
                <a:srgbClr val="1A1A1A"/>
              </a:solidFill>
              <a:highlight>
                <a:srgbClr val="FFFFFF"/>
              </a:highlight>
            </a:endParaRPr>
          </a:p>
          <a:p>
            <a:pPr indent="-406756" lvl="0" marL="25400" marR="431800" rtl="0" algn="l">
              <a:lnSpc>
                <a:spcPct val="115000"/>
              </a:lnSpc>
              <a:spcBef>
                <a:spcPts val="0"/>
              </a:spcBef>
              <a:spcAft>
                <a:spcPts val="0"/>
              </a:spcAft>
              <a:buClr>
                <a:srgbClr val="1A1A1A"/>
              </a:buClr>
              <a:buSzPts val="2806"/>
              <a:buChar char="●"/>
            </a:pPr>
            <a:r>
              <a:rPr lang="en" sz="2500">
                <a:solidFill>
                  <a:srgbClr val="1A1A1A"/>
                </a:solidFill>
                <a:highlight>
                  <a:srgbClr val="FFFFFF"/>
                </a:highlight>
              </a:rPr>
              <a:t>This module has an address range of 125 and it can communicate with six other modules. There is main eight pinouts of NRF24L01 but it also has some additional pins.</a:t>
            </a:r>
            <a:endParaRPr sz="2500">
              <a:solidFill>
                <a:srgbClr val="1A1A1A"/>
              </a:solidFill>
              <a:highlight>
                <a:srgbClr val="FFFFFF"/>
              </a:highlight>
            </a:endParaRPr>
          </a:p>
          <a:p>
            <a:pPr indent="0" lvl="0" marL="0" rtl="0" algn="l">
              <a:spcBef>
                <a:spcPts val="1200"/>
              </a:spcBef>
              <a:spcAft>
                <a:spcPts val="120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u="sng"/>
              <a:t>nRF24L01 </a:t>
            </a:r>
            <a:r>
              <a:rPr b="1" lang="en" sz="2820" u="sng"/>
              <a:t>Pinout</a:t>
            </a:r>
            <a:endParaRPr b="1" sz="2820" u="sng"/>
          </a:p>
        </p:txBody>
      </p:sp>
      <p:pic>
        <p:nvPicPr>
          <p:cNvPr id="90" name="Google Shape;90;p19"/>
          <p:cNvPicPr preferRelativeResize="0"/>
          <p:nvPr/>
        </p:nvPicPr>
        <p:blipFill>
          <a:blip r:embed="rId3">
            <a:alphaModFix/>
          </a:blip>
          <a:stretch>
            <a:fillRect/>
          </a:stretch>
        </p:blipFill>
        <p:spPr>
          <a:xfrm>
            <a:off x="1487575" y="1306700"/>
            <a:ext cx="5860999" cy="3755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20"/>
          <p:cNvGraphicFramePr/>
          <p:nvPr/>
        </p:nvGraphicFramePr>
        <p:xfrm>
          <a:off x="25" y="-25"/>
          <a:ext cx="3000000" cy="3000000"/>
        </p:xfrm>
        <a:graphic>
          <a:graphicData uri="http://schemas.openxmlformats.org/drawingml/2006/table">
            <a:tbl>
              <a:tblPr>
                <a:noFill/>
                <a:tableStyleId>{C6E67A9D-DA2F-4E5D-A166-5AACF6F1BF3E}</a:tableStyleId>
              </a:tblPr>
              <a:tblGrid>
                <a:gridCol w="1474925"/>
                <a:gridCol w="2205150"/>
                <a:gridCol w="5463925"/>
              </a:tblGrid>
              <a:tr h="608775">
                <a:tc>
                  <a:txBody>
                    <a:bodyPr/>
                    <a:lstStyle/>
                    <a:p>
                      <a:pPr indent="0" lvl="0" marL="0" rtl="0" algn="l">
                        <a:spcBef>
                          <a:spcPts val="0"/>
                        </a:spcBef>
                        <a:spcAft>
                          <a:spcPts val="0"/>
                        </a:spcAft>
                        <a:buNone/>
                      </a:pPr>
                      <a:r>
                        <a:rPr b="1" lang="en" sz="1800"/>
                        <a:t>Pin Name</a:t>
                      </a:r>
                      <a:endParaRPr b="1" sz="1800"/>
                    </a:p>
                  </a:txBody>
                  <a:tcPr marT="91425" marB="91425" marR="91425" marL="91425"/>
                </a:tc>
                <a:tc>
                  <a:txBody>
                    <a:bodyPr/>
                    <a:lstStyle/>
                    <a:p>
                      <a:pPr indent="0" lvl="0" marL="0" rtl="0" algn="l">
                        <a:spcBef>
                          <a:spcPts val="0"/>
                        </a:spcBef>
                        <a:spcAft>
                          <a:spcPts val="0"/>
                        </a:spcAft>
                        <a:buNone/>
                      </a:pPr>
                      <a:r>
                        <a:rPr b="1" lang="en" sz="1800"/>
                        <a:t>Abbreviation</a:t>
                      </a:r>
                      <a:endParaRPr b="1" sz="1800"/>
                    </a:p>
                  </a:txBody>
                  <a:tcPr marT="91425" marB="91425" marR="91425" marL="91425"/>
                </a:tc>
                <a:tc>
                  <a:txBody>
                    <a:bodyPr/>
                    <a:lstStyle/>
                    <a:p>
                      <a:pPr indent="0" lvl="0" marL="0" rtl="0" algn="l">
                        <a:spcBef>
                          <a:spcPts val="0"/>
                        </a:spcBef>
                        <a:spcAft>
                          <a:spcPts val="0"/>
                        </a:spcAft>
                        <a:buNone/>
                      </a:pPr>
                      <a:r>
                        <a:rPr b="1" lang="en" sz="1800"/>
                        <a:t>Function</a:t>
                      </a:r>
                      <a:endParaRPr b="1" sz="1800"/>
                    </a:p>
                  </a:txBody>
                  <a:tcPr marT="91425" marB="91425" marR="91425" marL="91425"/>
                </a:tc>
              </a:tr>
              <a:tr h="456300">
                <a:tc>
                  <a:txBody>
                    <a:bodyPr/>
                    <a:lstStyle/>
                    <a:p>
                      <a:pPr indent="0" lvl="0" marL="0" rtl="0" algn="l">
                        <a:spcBef>
                          <a:spcPts val="0"/>
                        </a:spcBef>
                        <a:spcAft>
                          <a:spcPts val="0"/>
                        </a:spcAft>
                        <a:buNone/>
                      </a:pPr>
                      <a:r>
                        <a:rPr lang="en"/>
                        <a:t>GND</a:t>
                      </a:r>
                      <a:endParaRPr/>
                    </a:p>
                  </a:txBody>
                  <a:tcPr marT="91425" marB="91425" marR="91425" marL="91425"/>
                </a:tc>
                <a:tc>
                  <a:txBody>
                    <a:bodyPr/>
                    <a:lstStyle/>
                    <a:p>
                      <a:pPr indent="0" lvl="0" marL="0" rtl="0" algn="l">
                        <a:spcBef>
                          <a:spcPts val="0"/>
                        </a:spcBef>
                        <a:spcAft>
                          <a:spcPts val="0"/>
                        </a:spcAft>
                        <a:buNone/>
                      </a:pPr>
                      <a:r>
                        <a:rPr lang="en"/>
                        <a:t>Ground</a:t>
                      </a:r>
                      <a:endParaRPr/>
                    </a:p>
                  </a:txBody>
                  <a:tcPr marT="91425" marB="91425" marR="91425" marL="91425"/>
                </a:tc>
                <a:tc>
                  <a:txBody>
                    <a:bodyPr/>
                    <a:lstStyle/>
                    <a:p>
                      <a:pPr indent="0" lvl="0" marL="0" rtl="0" algn="l">
                        <a:spcBef>
                          <a:spcPts val="0"/>
                        </a:spcBef>
                        <a:spcAft>
                          <a:spcPts val="0"/>
                        </a:spcAft>
                        <a:buNone/>
                      </a:pPr>
                      <a:r>
                        <a:rPr lang="en">
                          <a:solidFill>
                            <a:srgbClr val="303030"/>
                          </a:solidFill>
                          <a:highlight>
                            <a:srgbClr val="FFFFFF"/>
                          </a:highlight>
                        </a:rPr>
                        <a:t>Connected to the Ground of the system.</a:t>
                      </a:r>
                      <a:endParaRPr/>
                    </a:p>
                  </a:txBody>
                  <a:tcPr marT="91425" marB="91425" marR="91425" marL="91425"/>
                </a:tc>
              </a:tr>
              <a:tr h="456300">
                <a:tc>
                  <a:txBody>
                    <a:bodyPr/>
                    <a:lstStyle/>
                    <a:p>
                      <a:pPr indent="0" lvl="0" marL="0" rtl="0" algn="l">
                        <a:spcBef>
                          <a:spcPts val="0"/>
                        </a:spcBef>
                        <a:spcAft>
                          <a:spcPts val="0"/>
                        </a:spcAft>
                        <a:buNone/>
                      </a:pPr>
                      <a:r>
                        <a:rPr lang="en"/>
                        <a:t>Vcc</a:t>
                      </a:r>
                      <a:endParaRPr/>
                    </a:p>
                  </a:txBody>
                  <a:tcPr marT="91425" marB="91425" marR="91425" marL="91425"/>
                </a:tc>
                <a:tc>
                  <a:txBody>
                    <a:bodyPr/>
                    <a:lstStyle/>
                    <a:p>
                      <a:pPr indent="0" lvl="0" marL="0" rtl="0" algn="l">
                        <a:spcBef>
                          <a:spcPts val="0"/>
                        </a:spcBef>
                        <a:spcAft>
                          <a:spcPts val="0"/>
                        </a:spcAft>
                        <a:buNone/>
                      </a:pPr>
                      <a:r>
                        <a:rPr lang="en"/>
                        <a:t>Power</a:t>
                      </a:r>
                      <a:endParaRPr/>
                    </a:p>
                  </a:txBody>
                  <a:tcPr marT="91425" marB="91425" marR="91425" marL="91425"/>
                </a:tc>
                <a:tc>
                  <a:txBody>
                    <a:bodyPr/>
                    <a:lstStyle/>
                    <a:p>
                      <a:pPr indent="0" lvl="0" marL="0" rtl="0" algn="l">
                        <a:spcBef>
                          <a:spcPts val="0"/>
                        </a:spcBef>
                        <a:spcAft>
                          <a:spcPts val="0"/>
                        </a:spcAft>
                        <a:buNone/>
                      </a:pPr>
                      <a:r>
                        <a:rPr lang="en">
                          <a:solidFill>
                            <a:srgbClr val="303030"/>
                          </a:solidFill>
                          <a:highlight>
                            <a:srgbClr val="FFFFFF"/>
                          </a:highlight>
                        </a:rPr>
                        <a:t>Powers the module  using 3.3V.</a:t>
                      </a:r>
                      <a:endParaRPr/>
                    </a:p>
                  </a:txBody>
                  <a:tcPr marT="91425" marB="91425" marR="91425" marL="91425"/>
                </a:tc>
              </a:tr>
              <a:tr h="498300">
                <a:tc>
                  <a:txBody>
                    <a:bodyPr/>
                    <a:lstStyle/>
                    <a:p>
                      <a:pPr indent="0" lvl="0" marL="0" rtl="0" algn="l">
                        <a:spcBef>
                          <a:spcPts val="0"/>
                        </a:spcBef>
                        <a:spcAft>
                          <a:spcPts val="0"/>
                        </a:spcAft>
                        <a:buNone/>
                      </a:pPr>
                      <a:r>
                        <a:rPr lang="en"/>
                        <a:t>CE</a:t>
                      </a:r>
                      <a:endParaRPr/>
                    </a:p>
                  </a:txBody>
                  <a:tcPr marT="91425" marB="91425" marR="91425" marL="91425"/>
                </a:tc>
                <a:tc>
                  <a:txBody>
                    <a:bodyPr/>
                    <a:lstStyle/>
                    <a:p>
                      <a:pPr indent="0" lvl="0" marL="0" rtl="0" algn="l">
                        <a:spcBef>
                          <a:spcPts val="0"/>
                        </a:spcBef>
                        <a:spcAft>
                          <a:spcPts val="0"/>
                        </a:spcAft>
                        <a:buNone/>
                      </a:pPr>
                      <a:r>
                        <a:rPr lang="en"/>
                        <a:t>Chip Enable</a:t>
                      </a:r>
                      <a:endParaRPr/>
                    </a:p>
                  </a:txBody>
                  <a:tcPr marT="91425" marB="91425" marR="91425" marL="91425"/>
                </a:tc>
                <a:tc>
                  <a:txBody>
                    <a:bodyPr/>
                    <a:lstStyle/>
                    <a:p>
                      <a:pPr indent="0" lvl="0" marL="0" rtl="0" algn="l">
                        <a:spcBef>
                          <a:spcPts val="0"/>
                        </a:spcBef>
                        <a:spcAft>
                          <a:spcPts val="0"/>
                        </a:spcAft>
                        <a:buNone/>
                      </a:pPr>
                      <a:r>
                        <a:rPr lang="en">
                          <a:solidFill>
                            <a:srgbClr val="303030"/>
                          </a:solidFill>
                          <a:highlight>
                            <a:srgbClr val="FFFFFF"/>
                          </a:highlight>
                        </a:rPr>
                        <a:t>Used to enable SPI communication.</a:t>
                      </a:r>
                      <a:endParaRPr/>
                    </a:p>
                  </a:txBody>
                  <a:tcPr marT="91425" marB="91425" marR="91425" marL="91425"/>
                </a:tc>
              </a:tr>
              <a:tr h="702025">
                <a:tc>
                  <a:txBody>
                    <a:bodyPr/>
                    <a:lstStyle/>
                    <a:p>
                      <a:pPr indent="0" lvl="0" marL="0" rtl="0" algn="l">
                        <a:spcBef>
                          <a:spcPts val="0"/>
                        </a:spcBef>
                        <a:spcAft>
                          <a:spcPts val="0"/>
                        </a:spcAft>
                        <a:buNone/>
                      </a:pPr>
                      <a:r>
                        <a:rPr lang="en"/>
                        <a:t>CSN</a:t>
                      </a:r>
                      <a:endParaRPr/>
                    </a:p>
                  </a:txBody>
                  <a:tcPr marT="91425" marB="91425" marR="91425" marL="91425"/>
                </a:tc>
                <a:tc>
                  <a:txBody>
                    <a:bodyPr/>
                    <a:lstStyle/>
                    <a:p>
                      <a:pPr indent="0" lvl="0" marL="0" rtl="0" algn="l">
                        <a:spcBef>
                          <a:spcPts val="0"/>
                        </a:spcBef>
                        <a:spcAft>
                          <a:spcPts val="0"/>
                        </a:spcAft>
                        <a:buNone/>
                      </a:pPr>
                      <a:r>
                        <a:rPr lang="en"/>
                        <a:t>Chip Select Not</a:t>
                      </a:r>
                      <a:endParaRPr/>
                    </a:p>
                  </a:txBody>
                  <a:tcPr marT="91425" marB="91425" marR="91425" marL="91425"/>
                </a:tc>
                <a:tc>
                  <a:txBody>
                    <a:bodyPr/>
                    <a:lstStyle/>
                    <a:p>
                      <a:pPr indent="0" lvl="0" marL="0" rtl="0" algn="l">
                        <a:spcBef>
                          <a:spcPts val="0"/>
                        </a:spcBef>
                        <a:spcAft>
                          <a:spcPts val="0"/>
                        </a:spcAft>
                        <a:buNone/>
                      </a:pPr>
                      <a:r>
                        <a:rPr lang="en"/>
                        <a:t>This pin has to be kept high always,else it will disable the SPI communication. </a:t>
                      </a:r>
                      <a:endParaRPr/>
                    </a:p>
                  </a:txBody>
                  <a:tcPr marT="91425" marB="91425" marR="91425" marL="91425"/>
                </a:tc>
              </a:tr>
              <a:tr h="486700">
                <a:tc>
                  <a:txBody>
                    <a:bodyPr/>
                    <a:lstStyle/>
                    <a:p>
                      <a:pPr indent="0" lvl="0" marL="0" rtl="0" algn="l">
                        <a:spcBef>
                          <a:spcPts val="0"/>
                        </a:spcBef>
                        <a:spcAft>
                          <a:spcPts val="0"/>
                        </a:spcAft>
                        <a:buNone/>
                      </a:pPr>
                      <a:r>
                        <a:rPr lang="en"/>
                        <a:t>SCK</a:t>
                      </a:r>
                      <a:endParaRPr/>
                    </a:p>
                  </a:txBody>
                  <a:tcPr marT="91425" marB="91425" marR="91425" marL="91425"/>
                </a:tc>
                <a:tc>
                  <a:txBody>
                    <a:bodyPr/>
                    <a:lstStyle/>
                    <a:p>
                      <a:pPr indent="0" lvl="0" marL="0" rtl="0" algn="l">
                        <a:spcBef>
                          <a:spcPts val="0"/>
                        </a:spcBef>
                        <a:spcAft>
                          <a:spcPts val="0"/>
                        </a:spcAft>
                        <a:buNone/>
                      </a:pPr>
                      <a:r>
                        <a:rPr lang="en"/>
                        <a:t>Serial Clock</a:t>
                      </a:r>
                      <a:endParaRPr/>
                    </a:p>
                  </a:txBody>
                  <a:tcPr marT="91425" marB="91425" marR="91425" marL="91425"/>
                </a:tc>
                <a:tc>
                  <a:txBody>
                    <a:bodyPr/>
                    <a:lstStyle/>
                    <a:p>
                      <a:pPr indent="0" lvl="0" marL="0" rtl="0" algn="l">
                        <a:spcBef>
                          <a:spcPts val="0"/>
                        </a:spcBef>
                        <a:spcAft>
                          <a:spcPts val="0"/>
                        </a:spcAft>
                        <a:buNone/>
                      </a:pPr>
                      <a:r>
                        <a:rPr lang="en"/>
                        <a:t>Provides Clock using which SPI communication works.</a:t>
                      </a:r>
                      <a:endParaRPr/>
                    </a:p>
                  </a:txBody>
                  <a:tcPr marT="91425" marB="91425" marR="91425" marL="91425"/>
                </a:tc>
              </a:tr>
              <a:tr h="702025">
                <a:tc>
                  <a:txBody>
                    <a:bodyPr/>
                    <a:lstStyle/>
                    <a:p>
                      <a:pPr indent="0" lvl="0" marL="0" rtl="0" algn="l">
                        <a:spcBef>
                          <a:spcPts val="0"/>
                        </a:spcBef>
                        <a:spcAft>
                          <a:spcPts val="0"/>
                        </a:spcAft>
                        <a:buNone/>
                      </a:pPr>
                      <a:r>
                        <a:rPr lang="en"/>
                        <a:t>MOSI</a:t>
                      </a:r>
                      <a:endParaRPr/>
                    </a:p>
                  </a:txBody>
                  <a:tcPr marT="91425" marB="91425" marR="91425" marL="91425"/>
                </a:tc>
                <a:tc>
                  <a:txBody>
                    <a:bodyPr/>
                    <a:lstStyle/>
                    <a:p>
                      <a:pPr indent="0" lvl="0" marL="0" rtl="0" algn="l">
                        <a:spcBef>
                          <a:spcPts val="0"/>
                        </a:spcBef>
                        <a:spcAft>
                          <a:spcPts val="0"/>
                        </a:spcAft>
                        <a:buNone/>
                      </a:pPr>
                      <a:r>
                        <a:rPr lang="en"/>
                        <a:t>Master Out Slave In</a:t>
                      </a:r>
                      <a:endParaRPr/>
                    </a:p>
                  </a:txBody>
                  <a:tcPr marT="91425" marB="91425" marR="91425" marL="91425"/>
                </a:tc>
                <a:tc>
                  <a:txBody>
                    <a:bodyPr/>
                    <a:lstStyle/>
                    <a:p>
                      <a:pPr indent="0" lvl="0" marL="0" rtl="0" algn="l">
                        <a:spcBef>
                          <a:spcPts val="0"/>
                        </a:spcBef>
                        <a:spcAft>
                          <a:spcPts val="0"/>
                        </a:spcAft>
                        <a:buNone/>
                      </a:pPr>
                      <a:r>
                        <a:rPr lang="en"/>
                        <a:t>Connected to MOSI pin of MCU, for the module to receive data from MCU. </a:t>
                      </a:r>
                      <a:endParaRPr/>
                    </a:p>
                  </a:txBody>
                  <a:tcPr marT="91425" marB="91425" marR="91425" marL="91425"/>
                </a:tc>
              </a:tr>
              <a:tr h="702025">
                <a:tc>
                  <a:txBody>
                    <a:bodyPr/>
                    <a:lstStyle/>
                    <a:p>
                      <a:pPr indent="0" lvl="0" marL="0" rtl="0" algn="l">
                        <a:spcBef>
                          <a:spcPts val="0"/>
                        </a:spcBef>
                        <a:spcAft>
                          <a:spcPts val="0"/>
                        </a:spcAft>
                        <a:buNone/>
                      </a:pPr>
                      <a:r>
                        <a:rPr lang="en"/>
                        <a:t>MISO</a:t>
                      </a:r>
                      <a:endParaRPr/>
                    </a:p>
                  </a:txBody>
                  <a:tcPr marT="91425" marB="91425" marR="91425" marL="91425"/>
                </a:tc>
                <a:tc>
                  <a:txBody>
                    <a:bodyPr/>
                    <a:lstStyle/>
                    <a:p>
                      <a:pPr indent="0" lvl="0" marL="0" rtl="0" algn="l">
                        <a:spcBef>
                          <a:spcPts val="0"/>
                        </a:spcBef>
                        <a:spcAft>
                          <a:spcPts val="0"/>
                        </a:spcAft>
                        <a:buNone/>
                      </a:pPr>
                      <a:r>
                        <a:rPr lang="en"/>
                        <a:t>Master In Slave Out</a:t>
                      </a:r>
                      <a:endParaRPr/>
                    </a:p>
                  </a:txBody>
                  <a:tcPr marT="91425" marB="91425" marR="91425" marL="91425"/>
                </a:tc>
                <a:tc>
                  <a:txBody>
                    <a:bodyPr/>
                    <a:lstStyle/>
                    <a:p>
                      <a:pPr indent="0" lvl="0" marL="0" rtl="0" algn="l">
                        <a:spcBef>
                          <a:spcPts val="0"/>
                        </a:spcBef>
                        <a:spcAft>
                          <a:spcPts val="0"/>
                        </a:spcAft>
                        <a:buNone/>
                      </a:pPr>
                      <a:r>
                        <a:rPr lang="en"/>
                        <a:t>Connected to MISO pin of MCU, for the module to send data from MCU.</a:t>
                      </a:r>
                      <a:endParaRPr/>
                    </a:p>
                  </a:txBody>
                  <a:tcPr marT="91425" marB="91425" marR="91425" marL="91425"/>
                </a:tc>
              </a:tr>
              <a:tr h="531100">
                <a:tc>
                  <a:txBody>
                    <a:bodyPr/>
                    <a:lstStyle/>
                    <a:p>
                      <a:pPr indent="0" lvl="0" marL="0" rtl="0" algn="l">
                        <a:spcBef>
                          <a:spcPts val="0"/>
                        </a:spcBef>
                        <a:spcAft>
                          <a:spcPts val="0"/>
                        </a:spcAft>
                        <a:buNone/>
                      </a:pPr>
                      <a:r>
                        <a:rPr lang="en"/>
                        <a:t>IRQ</a:t>
                      </a:r>
                      <a:endParaRPr/>
                    </a:p>
                  </a:txBody>
                  <a:tcPr marT="91425" marB="91425" marR="91425" marL="91425"/>
                </a:tc>
                <a:tc>
                  <a:txBody>
                    <a:bodyPr/>
                    <a:lstStyle/>
                    <a:p>
                      <a:pPr indent="0" lvl="0" marL="0" rtl="0" algn="l">
                        <a:spcBef>
                          <a:spcPts val="0"/>
                        </a:spcBef>
                        <a:spcAft>
                          <a:spcPts val="0"/>
                        </a:spcAft>
                        <a:buNone/>
                      </a:pPr>
                      <a:r>
                        <a:rPr lang="en"/>
                        <a:t>Interrupt</a:t>
                      </a:r>
                      <a:endParaRPr/>
                    </a:p>
                  </a:txBody>
                  <a:tcPr marT="91425" marB="91425" marR="91425" marL="91425"/>
                </a:tc>
                <a:tc>
                  <a:txBody>
                    <a:bodyPr/>
                    <a:lstStyle/>
                    <a:p>
                      <a:pPr indent="0" lvl="0" marL="0" rtl="0" algn="l">
                        <a:spcBef>
                          <a:spcPts val="0"/>
                        </a:spcBef>
                        <a:spcAft>
                          <a:spcPts val="0"/>
                        </a:spcAft>
                        <a:buNone/>
                      </a:pPr>
                      <a:r>
                        <a:rPr lang="en"/>
                        <a:t>It is active low pin and used only if interrupt is required. </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type="title"/>
          </p:nvPr>
        </p:nvSpPr>
        <p:spPr>
          <a:xfrm>
            <a:off x="311700" y="111225"/>
            <a:ext cx="8520600" cy="57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990"/>
              <a:buFont typeface="Arial"/>
              <a:buNone/>
            </a:pPr>
            <a:r>
              <a:rPr b="1" lang="en" sz="2125" u="sng">
                <a:solidFill>
                  <a:srgbClr val="3A3A3A"/>
                </a:solidFill>
                <a:highlight>
                  <a:srgbClr val="FFFFFF"/>
                </a:highlight>
              </a:rPr>
              <a:t>Transmitter Side Connection:</a:t>
            </a:r>
            <a:endParaRPr b="1" sz="2125" u="sng">
              <a:solidFill>
                <a:srgbClr val="3A3A3A"/>
              </a:solidFill>
              <a:highlight>
                <a:srgbClr val="FFFFFF"/>
              </a:highlight>
            </a:endParaRPr>
          </a:p>
          <a:p>
            <a:pPr indent="0" lvl="0" marL="0" rtl="0" algn="l">
              <a:spcBef>
                <a:spcPts val="1500"/>
              </a:spcBef>
              <a:spcAft>
                <a:spcPts val="0"/>
              </a:spcAft>
              <a:buSzPts val="990"/>
              <a:buNone/>
            </a:pPr>
            <a:r>
              <a:t/>
            </a:r>
            <a:endParaRPr b="1" sz="2620" u="sng"/>
          </a:p>
        </p:txBody>
      </p:sp>
      <p:pic>
        <p:nvPicPr>
          <p:cNvPr id="101" name="Google Shape;101;p21"/>
          <p:cNvPicPr preferRelativeResize="0"/>
          <p:nvPr/>
        </p:nvPicPr>
        <p:blipFill>
          <a:blip r:embed="rId3">
            <a:alphaModFix/>
          </a:blip>
          <a:stretch>
            <a:fillRect/>
          </a:stretch>
        </p:blipFill>
        <p:spPr>
          <a:xfrm>
            <a:off x="2614750" y="683925"/>
            <a:ext cx="3702100" cy="4459575"/>
          </a:xfrm>
          <a:prstGeom prst="rect">
            <a:avLst/>
          </a:prstGeom>
          <a:noFill/>
          <a:ln>
            <a:noFill/>
          </a:ln>
        </p:spPr>
      </p:pic>
      <p:sp>
        <p:nvSpPr>
          <p:cNvPr id="102" name="Google Shape;102;p21"/>
          <p:cNvSpPr/>
          <p:nvPr/>
        </p:nvSpPr>
        <p:spPr>
          <a:xfrm>
            <a:off x="2614750" y="1512175"/>
            <a:ext cx="834600" cy="57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